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596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9"/>
    <p:restoredTop sz="94660"/>
  </p:normalViewPr>
  <p:slideViewPr>
    <p:cSldViewPr snapToGrid="0" snapToObjects="1">
      <p:cViewPr>
        <p:scale>
          <a:sx n="141" d="100"/>
          <a:sy n="141" d="100"/>
        </p:scale>
        <p:origin x="12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505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111BB-A75A-2B4B-BB44-9842E383DB6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BEB1A-062B-9F4D-9D65-16E3084C32CC}" type="datetimeFigureOut">
              <a:rPr lang="en-US" smtClean="0"/>
              <a:t>8/8/18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8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4821-59EF-2446-BE99-F0F9750E9DB6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BB58-3B6B-E84F-AFD8-C82C3A588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4821-59EF-2446-BE99-F0F9750E9DB6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BB58-3B6B-E84F-AFD8-C82C3A588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4821-59EF-2446-BE99-F0F9750E9DB6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BB58-3B6B-E84F-AFD8-C82C3A588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4821-59EF-2446-BE99-F0F9750E9DB6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BB58-3B6B-E84F-AFD8-C82C3A588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4821-59EF-2446-BE99-F0F9750E9DB6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BB58-3B6B-E84F-AFD8-C82C3A588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4821-59EF-2446-BE99-F0F9750E9DB6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BB58-3B6B-E84F-AFD8-C82C3A588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4821-59EF-2446-BE99-F0F9750E9DB6}" type="datetimeFigureOut">
              <a:rPr lang="en-US" smtClean="0"/>
              <a:t>8/8/18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BB58-3B6B-E84F-AFD8-C82C3A588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4821-59EF-2446-BE99-F0F9750E9DB6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BB58-3B6B-E84F-AFD8-C82C3A588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4821-59EF-2446-BE99-F0F9750E9DB6}" type="datetimeFigureOut">
              <a:rPr lang="en-US" smtClean="0"/>
              <a:t>8/8/18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BB58-3B6B-E84F-AFD8-C82C3A588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4821-59EF-2446-BE99-F0F9750E9DB6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BB58-3B6B-E84F-AFD8-C82C3A588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4821-59EF-2446-BE99-F0F9750E9DB6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BB58-3B6B-E84F-AFD8-C82C3A588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4821-59EF-2446-BE99-F0F9750E9DB6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4BB58-3B6B-E84F-AFD8-C82C3A588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67" y="6261412"/>
            <a:ext cx="1761066" cy="3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96390"/>
            <a:ext cx="12192000" cy="571808"/>
          </a:xfrm>
          <a:prstGeom prst="rect">
            <a:avLst/>
          </a:prstGeom>
          <a:solidFill>
            <a:srgbClr val="2E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23" y="6296390"/>
            <a:ext cx="2393754" cy="50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2527"/>
            <a:ext cx="12192000" cy="565671"/>
          </a:xfrm>
          <a:prstGeom prst="rect">
            <a:avLst/>
          </a:prstGeom>
          <a:solidFill>
            <a:srgbClr val="2E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05" y="6302527"/>
            <a:ext cx="2335790" cy="4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92" y="6328372"/>
            <a:ext cx="4245416" cy="3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96390"/>
            <a:ext cx="12192000" cy="571808"/>
          </a:xfrm>
          <a:prstGeom prst="rect">
            <a:avLst/>
          </a:prstGeom>
          <a:solidFill>
            <a:srgbClr val="2E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90" y="6364587"/>
            <a:ext cx="5011620" cy="39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2527"/>
            <a:ext cx="12192000" cy="565671"/>
          </a:xfrm>
          <a:prstGeom prst="rect">
            <a:avLst/>
          </a:prstGeom>
          <a:solidFill>
            <a:srgbClr val="2E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77" y="6400266"/>
            <a:ext cx="4647446" cy="3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BioSci Development &amp; MarCom</dc:title>
  <dc:creator>Shannon Ingram</dc:creator>
  <cp:lastModifiedBy>Wesley Koseki</cp:lastModifiedBy>
  <cp:revision>46</cp:revision>
  <cp:lastPrinted>2018-04-02T15:56:34Z</cp:lastPrinted>
  <dcterms:created xsi:type="dcterms:W3CDTF">2018-03-27T16:05:25Z</dcterms:created>
  <dcterms:modified xsi:type="dcterms:W3CDTF">2018-08-08T16:14:59Z</dcterms:modified>
</cp:coreProperties>
</file>