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4" r:id="rId5"/>
  </p:sldMasterIdLst>
  <p:notesMasterIdLst>
    <p:notesMasterId r:id="rId15"/>
  </p:notesMasterIdLst>
  <p:handoutMasterIdLst>
    <p:handoutMasterId r:id="rId16"/>
  </p:handoutMasterIdLst>
  <p:sldIdLst>
    <p:sldId id="360" r:id="rId6"/>
    <p:sldId id="346" r:id="rId7"/>
    <p:sldId id="348" r:id="rId8"/>
    <p:sldId id="283" r:id="rId9"/>
    <p:sldId id="349" r:id="rId10"/>
    <p:sldId id="355" r:id="rId11"/>
    <p:sldId id="356" r:id="rId12"/>
    <p:sldId id="357" r:id="rId13"/>
    <p:sldId id="345" r:id="rId14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89B0BE8-717A-4DC8-BCF0-D3A70DAE2A30}">
          <p14:sldIdLst>
            <p14:sldId id="360"/>
          </p14:sldIdLst>
        </p14:section>
        <p14:section name="Dividers" id="{7520AF0E-5BA6-468E-916C-26CA5937860C}">
          <p14:sldIdLst>
            <p14:sldId id="346"/>
            <p14:sldId id="348"/>
          </p14:sldIdLst>
        </p14:section>
        <p14:section name="Templates" id="{0AF69CD8-1E25-4C51-B11D-3618F23CD599}">
          <p14:sldIdLst>
            <p14:sldId id="283"/>
            <p14:sldId id="349"/>
          </p14:sldIdLst>
        </p14:section>
        <p14:section name="Example Slides" id="{5E341BDC-9F7A-4DF8-AF60-DE4BF2E179F6}">
          <p14:sldIdLst>
            <p14:sldId id="355"/>
            <p14:sldId id="356"/>
            <p14:sldId id="357"/>
          </p14:sldIdLst>
        </p14:section>
        <p14:section name="Colors and Fonts" id="{84DF5005-08F7-405A-8799-FD40E29FFBCB}">
          <p14:sldIdLst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erniz" initials="SF" lastIdx="13" clrIdx="0">
    <p:extLst>
      <p:ext uri="{19B8F6BF-5375-455C-9EA6-DF929625EA0E}">
        <p15:presenceInfo xmlns:p15="http://schemas.microsoft.com/office/powerpoint/2012/main" userId="Sarah Ferniz" providerId="None"/>
      </p:ext>
    </p:extLst>
  </p:cmAuthor>
  <p:cmAuthor id="2" name="Jon Condry" initials="JC" lastIdx="1" clrIdx="1">
    <p:extLst>
      <p:ext uri="{19B8F6BF-5375-455C-9EA6-DF929625EA0E}">
        <p15:presenceInfo xmlns:p15="http://schemas.microsoft.com/office/powerpoint/2012/main" userId="S::jon.condry@slidegenius.com::86498750-3522-431b-b1c0-74291737d1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6D"/>
    <a:srgbClr val="00B0CA"/>
    <a:srgbClr val="F0AB00"/>
    <a:srgbClr val="255799"/>
    <a:srgbClr val="FECC07"/>
    <a:srgbClr val="0083B3"/>
    <a:srgbClr val="C6BEB5"/>
    <a:srgbClr val="F78D2D"/>
    <a:srgbClr val="555759"/>
    <a:srgbClr val="002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6" autoAdjust="0"/>
    <p:restoredTop sz="95646" autoAdjust="0"/>
  </p:normalViewPr>
  <p:slideViewPr>
    <p:cSldViewPr snapToGrid="0">
      <p:cViewPr varScale="1">
        <p:scale>
          <a:sx n="112" d="100"/>
          <a:sy n="112" d="100"/>
        </p:scale>
        <p:origin x="21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5C4-E52F-4810-9BEF-96FA1E00A5BB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3237-2851-4DC9-9865-7658E90A7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77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B3CA-2D0D-47C2-ADCA-6F431D6ECA53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4DAD-DF98-44E2-A25C-0E8DEB5DEE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290B5BEC-4805-8C66-75E2-A6766CAC0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017E035-FD07-1CDB-2BE8-6B9702DE03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0DFBDD38-5766-AB67-0322-562FD1021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033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8874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1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7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9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2E601-45A8-4024-874C-65C0E61CB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01032"/>
            <a:ext cx="12192000" cy="2256968"/>
          </a:xfrm>
          <a:prstGeom prst="rect">
            <a:avLst/>
          </a:prstGeom>
          <a:gradFill>
            <a:gsLst>
              <a:gs pos="5100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</p:pic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856360"/>
            <a:ext cx="109728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lang="en-US" sz="6000" b="1" kern="1200" baseline="0" dirty="0">
                <a:gradFill>
                  <a:gsLst>
                    <a:gs pos="34000">
                      <a:srgbClr val="0583B3"/>
                    </a:gs>
                    <a:gs pos="0">
                      <a:srgbClr val="06B0CB"/>
                    </a:gs>
                    <a:gs pos="100000">
                      <a:srgbClr val="1C3D6D"/>
                    </a:gs>
                    <a:gs pos="59000">
                      <a:srgbClr val="235699"/>
                    </a:gs>
                  </a:gsLst>
                  <a:lin ang="0" scaled="1"/>
                </a:gra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or tag line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372885"/>
            <a:ext cx="109728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spc="300">
                <a:solidFill>
                  <a:srgbClr val="0583B3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E895B6-EC23-42D0-BAB2-E8BDC8380015}"/>
              </a:ext>
            </a:extLst>
          </p:cNvPr>
          <p:cNvCxnSpPr/>
          <p:nvPr userDrawn="1"/>
        </p:nvCxnSpPr>
        <p:spPr>
          <a:xfrm>
            <a:off x="624114" y="3143932"/>
            <a:ext cx="11567886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FD64F-390E-45A5-997D-FFF08C219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172867"/>
            <a:ext cx="10972800" cy="33008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400" b="1" kern="1200" spc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AE77323-DFA6-40B6-B5C2-DEFF208FC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617027"/>
            <a:ext cx="10972800" cy="66221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kern="1200" spc="3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D84A20F-CEC8-AA5C-A2BB-62B5142C3D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8389" y="307889"/>
            <a:ext cx="3635364" cy="5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4.58333E-6 4.81481E-6 L 0.04114 4.81481E-6 " pathEditMode="relative" rAng="0" ptsTypes="AA">
                      <p:cBhvr>
                        <p:cTn dur="1500" spd="-100000" fill="hold"/>
                        <p:tgtEl>
                          <p:spTgt spid="10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057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ABE5B3-470A-4DEB-9F72-3889582A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009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DAE2-BD49-4694-A73D-9CC18C669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7C169-86D5-4825-A629-FE123F71D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0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8219-54B1-4D59-A8A1-764586241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E9BD2B-04CC-4362-A75E-8B88A793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48594"/>
            <a:ext cx="11582401" cy="4009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D4950A0-7607-4B90-B4BE-901792B4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724845"/>
            <a:ext cx="11582401" cy="3165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F1629FC-80E8-4151-B5A0-B0523AE869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EACFF-BB81-14D1-8AC3-AA7C39166806}"/>
              </a:ext>
            </a:extLst>
          </p:cNvPr>
          <p:cNvSpPr txBox="1"/>
          <p:nvPr userDrawn="1"/>
        </p:nvSpPr>
        <p:spPr>
          <a:xfrm>
            <a:off x="973015" y="6518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1C72F-7852-314C-2C5F-BC8D6DF4AE52}"/>
              </a:ext>
            </a:extLst>
          </p:cNvPr>
          <p:cNvSpPr txBox="1"/>
          <p:nvPr userDrawn="1"/>
        </p:nvSpPr>
        <p:spPr>
          <a:xfrm>
            <a:off x="11523785" y="65766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574A2-59FC-AB59-1E73-2F3563630CDC}"/>
              </a:ext>
            </a:extLst>
          </p:cNvPr>
          <p:cNvSpPr txBox="1"/>
          <p:nvPr userDrawn="1"/>
        </p:nvSpPr>
        <p:spPr>
          <a:xfrm>
            <a:off x="6400800" y="65414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72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E36037-8012-220F-5451-C7D8AB94AF35}"/>
              </a:ext>
            </a:extLst>
          </p:cNvPr>
          <p:cNvSpPr/>
          <p:nvPr userDrawn="1"/>
        </p:nvSpPr>
        <p:spPr>
          <a:xfrm>
            <a:off x="0" y="4607175"/>
            <a:ext cx="12192000" cy="2250826"/>
          </a:xfrm>
          <a:prstGeom prst="rect">
            <a:avLst/>
          </a:prstGeom>
          <a:solidFill>
            <a:srgbClr val="25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856360"/>
            <a:ext cx="109728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400"/>
              </a:lnSpc>
              <a:defRPr lang="en-US" sz="6000" b="1" kern="1200" baseline="0" dirty="0">
                <a:gradFill>
                  <a:gsLst>
                    <a:gs pos="34000">
                      <a:srgbClr val="0583B3"/>
                    </a:gs>
                    <a:gs pos="0">
                      <a:srgbClr val="06B0CB"/>
                    </a:gs>
                    <a:gs pos="100000">
                      <a:srgbClr val="1C3D6D"/>
                    </a:gs>
                    <a:gs pos="59000">
                      <a:srgbClr val="235699"/>
                    </a:gs>
                  </a:gsLst>
                  <a:lin ang="0" scaled="1"/>
                </a:gra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or tag line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372885"/>
            <a:ext cx="109728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spc="300">
                <a:solidFill>
                  <a:srgbClr val="0583B3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E895B6-EC23-42D0-BAB2-E8BDC8380015}"/>
              </a:ext>
            </a:extLst>
          </p:cNvPr>
          <p:cNvCxnSpPr/>
          <p:nvPr userDrawn="1"/>
        </p:nvCxnSpPr>
        <p:spPr>
          <a:xfrm>
            <a:off x="624114" y="3143932"/>
            <a:ext cx="11567886" cy="0"/>
          </a:xfrm>
          <a:prstGeom prst="line">
            <a:avLst/>
          </a:prstGeom>
          <a:ln w="44450">
            <a:gradFill flip="none" rotWithShape="1">
              <a:gsLst>
                <a:gs pos="0">
                  <a:srgbClr val="00B0CA"/>
                </a:gs>
                <a:gs pos="89000">
                  <a:srgbClr val="1B3D6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FD64F-390E-45A5-997D-FFF08C219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172867"/>
            <a:ext cx="10972800" cy="33008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400" b="1" kern="1200" spc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AE77323-DFA6-40B6-B5C2-DEFF208FC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617027"/>
            <a:ext cx="10972800" cy="66221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kern="1200" spc="3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D84A20F-CEC8-AA5C-A2BB-62B5142C3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8389" y="307889"/>
            <a:ext cx="3635364" cy="5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4.58333E-6 4.81481E-6 L 0.04114 4.81481E-6 " pathEditMode="relative" rAng="0" ptsTypes="AA">
                      <p:cBhvr>
                        <p:cTn dur="1500" spd="-100000" fill="hold"/>
                        <p:tgtEl>
                          <p:spTgt spid="10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057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45279" y="4396943"/>
            <a:ext cx="10972801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80000"/>
              </a:lnSpc>
              <a:defRPr sz="6600" b="1" cap="all" baseline="0">
                <a:solidFill>
                  <a:srgbClr val="1B3D6D"/>
                </a:solidFill>
                <a:latin typeface="+mn-lt"/>
              </a:defRPr>
            </a:lvl1pPr>
          </a:lstStyle>
          <a:p>
            <a:r>
              <a:rPr lang="en-US" dirty="0"/>
              <a:t>Divider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279" y="618475"/>
            <a:ext cx="10972801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spc="300">
                <a:solidFill>
                  <a:srgbClr val="255799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87CFB4B0-2B7F-4828-92FF-703CA5067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/>
          <a:stretch/>
        </p:blipFill>
        <p:spPr>
          <a:xfrm>
            <a:off x="11622880" y="0"/>
            <a:ext cx="569119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C092D45-1A2F-40A9-A0FD-E2D5C454F2A6}"/>
              </a:ext>
            </a:extLst>
          </p:cNvPr>
          <p:cNvSpPr/>
          <p:nvPr userDrawn="1"/>
        </p:nvSpPr>
        <p:spPr>
          <a:xfrm>
            <a:off x="11622880" y="603504"/>
            <a:ext cx="264320" cy="625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37F21AAB-1AD3-4EE1-BFC8-F3F175900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4557486"/>
          </a:xfrm>
          <a:prstGeom prst="rect">
            <a:avLst/>
          </a:prstGeom>
        </p:spPr>
      </p:pic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253292"/>
            <a:ext cx="10896600" cy="8267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114" y="3903693"/>
            <a:ext cx="10882086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300">
                <a:solidFill>
                  <a:schemeClr val="bg1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F272BE-077B-4347-9928-F598DECB91CA}"/>
              </a:ext>
            </a:extLst>
          </p:cNvPr>
          <p:cNvCxnSpPr/>
          <p:nvPr userDrawn="1"/>
        </p:nvCxnSpPr>
        <p:spPr>
          <a:xfrm>
            <a:off x="624114" y="6230032"/>
            <a:ext cx="11567886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B76314F-BF5A-6B47-61CF-BBCAFC664C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9301" y="180351"/>
            <a:ext cx="3302021" cy="4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ED04E-FB97-43FB-C725-3D478D7F1E0B}"/>
              </a:ext>
            </a:extLst>
          </p:cNvPr>
          <p:cNvSpPr txBox="1"/>
          <p:nvPr userDrawn="1"/>
        </p:nvSpPr>
        <p:spPr>
          <a:xfrm>
            <a:off x="11231217" y="5963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4C966-014D-D0B0-A220-C2CC2662E992}"/>
              </a:ext>
            </a:extLst>
          </p:cNvPr>
          <p:cNvSpPr txBox="1"/>
          <p:nvPr userDrawn="1"/>
        </p:nvSpPr>
        <p:spPr>
          <a:xfrm>
            <a:off x="11887200" y="18387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FC251-63D3-E005-31F4-DD3D19CD0CC5}"/>
              </a:ext>
            </a:extLst>
          </p:cNvPr>
          <p:cNvSpPr txBox="1"/>
          <p:nvPr userDrawn="1"/>
        </p:nvSpPr>
        <p:spPr>
          <a:xfrm>
            <a:off x="6189785" y="6518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9ED91-06B8-4C4A-09FE-49B446E6B085}"/>
              </a:ext>
            </a:extLst>
          </p:cNvPr>
          <p:cNvSpPr txBox="1"/>
          <p:nvPr userDrawn="1"/>
        </p:nvSpPr>
        <p:spPr>
          <a:xfrm>
            <a:off x="1207477" y="59670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EC27A-75B5-6F15-55A3-0F2CDD505E9E}"/>
              </a:ext>
            </a:extLst>
          </p:cNvPr>
          <p:cNvSpPr txBox="1"/>
          <p:nvPr userDrawn="1"/>
        </p:nvSpPr>
        <p:spPr>
          <a:xfrm>
            <a:off x="11512062" y="65766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8E7EF-7779-4885-7464-AA32894FB4BB}"/>
              </a:ext>
            </a:extLst>
          </p:cNvPr>
          <p:cNvSpPr txBox="1"/>
          <p:nvPr userDrawn="1"/>
        </p:nvSpPr>
        <p:spPr>
          <a:xfrm flipH="1" flipV="1">
            <a:off x="7586133" y="6545582"/>
            <a:ext cx="1151467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E5FC8-E8B4-20A8-6282-1140F86F90B2}"/>
              </a:ext>
            </a:extLst>
          </p:cNvPr>
          <p:cNvSpPr txBox="1"/>
          <p:nvPr userDrawn="1"/>
        </p:nvSpPr>
        <p:spPr>
          <a:xfrm>
            <a:off x="5497689" y="65927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D059209-C25D-7D3C-3EB7-ADB807F3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5AA48-EF7E-7FDD-6744-3571E992AEF7}"/>
              </a:ext>
            </a:extLst>
          </p:cNvPr>
          <p:cNvSpPr txBox="1"/>
          <p:nvPr userDrawn="1"/>
        </p:nvSpPr>
        <p:spPr>
          <a:xfrm>
            <a:off x="1207477" y="6518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46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6" y="1219201"/>
            <a:ext cx="10972808" cy="4419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CD7D6-7973-C9D1-7B06-7A4367DD669D}"/>
              </a:ext>
            </a:extLst>
          </p:cNvPr>
          <p:cNvSpPr txBox="1"/>
          <p:nvPr userDrawn="1"/>
        </p:nvSpPr>
        <p:spPr>
          <a:xfrm>
            <a:off x="6471138" y="65063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9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BE9E89-00A0-4009-ABED-13E47E53B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86499"/>
            <a:ext cx="12192000" cy="57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699"/>
            <a:ext cx="10972800" cy="79284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0A3E-BBA4-43B8-A931-0C78BD8D8F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6" y="1409700"/>
            <a:ext cx="10972808" cy="4229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30F7-982D-44C8-8697-03EE0B2E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AE442-FA61-41E1-9A1B-B8E528DE65A2}"/>
              </a:ext>
            </a:extLst>
          </p:cNvPr>
          <p:cNvCxnSpPr>
            <a:cxnSpLocks/>
          </p:cNvCxnSpPr>
          <p:nvPr userDrawn="1"/>
        </p:nvCxnSpPr>
        <p:spPr>
          <a:xfrm>
            <a:off x="5669643" y="1086532"/>
            <a:ext cx="852714" cy="0"/>
          </a:xfrm>
          <a:prstGeom prst="line">
            <a:avLst/>
          </a:prstGeom>
          <a:ln w="44450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7C7702-8901-4407-8F42-04F5115488B0}"/>
              </a:ext>
            </a:extLst>
          </p:cNvPr>
          <p:cNvSpPr txBox="1"/>
          <p:nvPr userDrawn="1"/>
        </p:nvSpPr>
        <p:spPr>
          <a:xfrm>
            <a:off x="11146658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BFE94-53BA-4215-8085-DC300BE86424}"/>
              </a:ext>
            </a:extLst>
          </p:cNvPr>
          <p:cNvSpPr txBox="1"/>
          <p:nvPr userDrawn="1"/>
        </p:nvSpPr>
        <p:spPr>
          <a:xfrm>
            <a:off x="862964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6699"/>
            <a:ext cx="10972800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46658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7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 userDrawn="1"/>
        </p:nvSpPr>
        <p:spPr>
          <a:xfrm>
            <a:off x="6095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2024 UC Irvine 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6" y="5768975"/>
            <a:ext cx="109728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A6E64CA-4D6B-A0FF-6EB1-075A30096F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15558" y="6460098"/>
            <a:ext cx="1760883" cy="2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8" r:id="rId2"/>
    <p:sldLayoutId id="2147483824" r:id="rId3"/>
    <p:sldLayoutId id="2147483837" r:id="rId4"/>
    <p:sldLayoutId id="2147483823" r:id="rId5"/>
    <p:sldLayoutId id="2147483836" r:id="rId6"/>
    <p:sldLayoutId id="2147483825" r:id="rId7"/>
    <p:sldLayoutId id="2147483831" r:id="rId8"/>
    <p:sldLayoutId id="2147483832" r:id="rId9"/>
    <p:sldLayoutId id="2147483828" r:id="rId10"/>
    <p:sldLayoutId id="2147483826" r:id="rId11"/>
    <p:sldLayoutId id="214748382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  <p15:guide id="7" pos="384" userDrawn="1">
          <p15:clr>
            <a:srgbClr val="F26B43"/>
          </p15:clr>
        </p15:guide>
        <p15:guide id="8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E4871F-F865-4E66-99BE-25CCAF521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MIND | BODY |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7CC5CA-E04F-4767-B741-99DB411B2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Life Interconnected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76F93B-8A5A-442C-9886-857C846F6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Jane Smith, PhD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DDAA3B-AC42-4264-B210-A215AB806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Researcher</a:t>
            </a:r>
            <a:br>
              <a:rPr lang="en-US" dirty="0"/>
            </a:br>
            <a:r>
              <a:rPr lang="en-US" dirty="0"/>
              <a:t>Charlie Dunlop School of Biological Sciences</a:t>
            </a:r>
          </a:p>
        </p:txBody>
      </p:sp>
    </p:spTree>
    <p:extLst>
      <p:ext uri="{BB962C8B-B14F-4D97-AF65-F5344CB8AC3E}">
        <p14:creationId xmlns:p14="http://schemas.microsoft.com/office/powerpoint/2010/main" val="11447329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Placeholder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1260E0AC-6B5C-447B-9100-8F25D89BE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7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95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Placeholder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4B80B-1C7C-DD5B-200E-BBAA5E91A1DD}"/>
              </a:ext>
            </a:extLst>
          </p:cNvPr>
          <p:cNvSpPr txBox="1"/>
          <p:nvPr/>
        </p:nvSpPr>
        <p:spPr>
          <a:xfrm>
            <a:off x="10668000" y="10081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9245B-1B51-C65B-7AD8-3C6CD76F8A5D}"/>
              </a:ext>
            </a:extLst>
          </p:cNvPr>
          <p:cNvSpPr txBox="1"/>
          <p:nvPr/>
        </p:nvSpPr>
        <p:spPr>
          <a:xfrm>
            <a:off x="10561320" y="4000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4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Option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DAC47-BD6C-416E-8A12-C6DAFC6550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This is what the first list level formatting looks like. To add a bullet, highlight the text and hit tab on your keyboard. Keep hitting tab to go to the next level bullet. To go back a level, hit shift + tab. This method applies to every text box placeholder in your document.</a:t>
            </a:r>
          </a:p>
          <a:p>
            <a:pPr lvl="1"/>
            <a:r>
              <a:rPr lang="en-US" dirty="0"/>
              <a:t>This is what the first list level bullet looks like.</a:t>
            </a:r>
          </a:p>
          <a:p>
            <a:pPr lvl="2"/>
            <a:r>
              <a:rPr lang="en-US" dirty="0"/>
              <a:t>This is what the second list level bullet looks like.</a:t>
            </a:r>
          </a:p>
          <a:p>
            <a:pPr lvl="3"/>
            <a:r>
              <a:rPr lang="en-US" dirty="0"/>
              <a:t>This is what the third list level bullet looks like.</a:t>
            </a:r>
          </a:p>
          <a:p>
            <a:pPr lvl="4"/>
            <a:r>
              <a:rPr lang="en-US" dirty="0"/>
              <a:t>This is what the fourth list level bullet looks like.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5EBD9-6E25-4A1E-E6F0-8206CF40CFE5}"/>
              </a:ext>
            </a:extLst>
          </p:cNvPr>
          <p:cNvSpPr txBox="1"/>
          <p:nvPr/>
        </p:nvSpPr>
        <p:spPr>
          <a:xfrm>
            <a:off x="6852356" y="65362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4C3455D-1ACC-44B4-5A47-1311FE9A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065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Option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DAC47-BD6C-416E-8A12-C6DAFC6550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This is what the first list level formatting looks like. To add a bullet, highlight the text and hit tab on your keyboard. Keep hitting tab to go to the next level bullet. To go back a level, hit shift + tab. This method applies to every text box placeholder in your document.</a:t>
            </a:r>
          </a:p>
          <a:p>
            <a:pPr lvl="1"/>
            <a:r>
              <a:rPr lang="en-US" dirty="0"/>
              <a:t>This is what the first list level bullet looks like.</a:t>
            </a:r>
          </a:p>
          <a:p>
            <a:pPr lvl="2"/>
            <a:r>
              <a:rPr lang="en-US" dirty="0"/>
              <a:t>This is what the second list level bullet looks like.</a:t>
            </a:r>
          </a:p>
          <a:p>
            <a:pPr lvl="3"/>
            <a:r>
              <a:rPr lang="en-US" dirty="0"/>
              <a:t>This is what the third list level bullet looks like.</a:t>
            </a:r>
          </a:p>
          <a:p>
            <a:pPr lvl="4"/>
            <a:r>
              <a:rPr lang="en-US" dirty="0"/>
              <a:t>This is what the fourth list level bullet looks like.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F4265-3EFC-C29F-05EF-4070A04D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9074D30-AB2A-4672-A24B-1B8CF069C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12192000" cy="49149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F048B9-ADC3-424A-83FB-15D3D179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699"/>
            <a:ext cx="10972800" cy="792843"/>
          </a:xfrm>
        </p:spPr>
        <p:txBody>
          <a:bodyPr/>
          <a:lstStyle/>
          <a:p>
            <a:r>
              <a:rPr lang="en-US" dirty="0"/>
              <a:t>Discovering New Knowledge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F5E123-5869-41A0-AE34-850095B36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0299" y="1955800"/>
            <a:ext cx="743402" cy="7434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DC2D17-E5BC-4BD4-BCCC-AFB0754E2AE3}"/>
              </a:ext>
            </a:extLst>
          </p:cNvPr>
          <p:cNvSpPr/>
          <p:nvPr/>
        </p:nvSpPr>
        <p:spPr>
          <a:xfrm>
            <a:off x="488950" y="2908300"/>
            <a:ext cx="3086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/>
              <a:t>MIND</a:t>
            </a:r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EF0B0A-3C96-4B65-BB6A-369FEE8FFA02}"/>
              </a:ext>
            </a:extLst>
          </p:cNvPr>
          <p:cNvSpPr/>
          <p:nvPr/>
        </p:nvSpPr>
        <p:spPr>
          <a:xfrm>
            <a:off x="4552950" y="2908300"/>
            <a:ext cx="3086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/>
              <a:t>BODY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2E6AA-3556-4FB4-BF02-95D836AB6582}"/>
              </a:ext>
            </a:extLst>
          </p:cNvPr>
          <p:cNvSpPr/>
          <p:nvPr/>
        </p:nvSpPr>
        <p:spPr>
          <a:xfrm>
            <a:off x="8616950" y="2908300"/>
            <a:ext cx="3086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/>
              <a:t>WORLD</a:t>
            </a:r>
            <a:endParaRPr lang="en-US" b="1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6E40F24-2F3C-4F28-BEA3-9C34ADF8CE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4115" y="1935616"/>
            <a:ext cx="783770" cy="78377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DE9E765-082A-46DA-8BCF-A598785348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8886" y="1964531"/>
            <a:ext cx="762228" cy="76222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50DAF6-206E-45EA-9EA0-AE299A910102}"/>
              </a:ext>
            </a:extLst>
          </p:cNvPr>
          <p:cNvSpPr/>
          <p:nvPr/>
        </p:nvSpPr>
        <p:spPr>
          <a:xfrm>
            <a:off x="488950" y="3614057"/>
            <a:ext cx="3086100" cy="215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Alzheimer’s disease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Other dementias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Addiction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Autism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Stroke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Traumatic brain injury</a:t>
            </a:r>
            <a:endParaRPr lang="en-US" sz="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05145F-AEB5-42C1-8536-F4BDB95E167F}"/>
              </a:ext>
            </a:extLst>
          </p:cNvPr>
          <p:cNvSpPr/>
          <p:nvPr/>
        </p:nvSpPr>
        <p:spPr>
          <a:xfrm>
            <a:off x="4552950" y="3614057"/>
            <a:ext cx="3086100" cy="215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Obesity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Diabetes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Cancer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Aging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Heart disease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Antibiotic resistance</a:t>
            </a:r>
            <a:endParaRPr lang="en-US" sz="9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116E50-A7C0-4850-950E-040CDE1A17EE}"/>
              </a:ext>
            </a:extLst>
          </p:cNvPr>
          <p:cNvSpPr/>
          <p:nvPr/>
        </p:nvSpPr>
        <p:spPr>
          <a:xfrm>
            <a:off x="8616950" y="3614057"/>
            <a:ext cx="3086100" cy="215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Climate change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Ecosystem collapse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Mass extinction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Biodiversity loss 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Hidden world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Food Production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16F928-DF58-4947-A747-4D76EB23F58A}"/>
              </a:ext>
            </a:extLst>
          </p:cNvPr>
          <p:cNvCxnSpPr/>
          <p:nvPr/>
        </p:nvCxnSpPr>
        <p:spPr>
          <a:xfrm>
            <a:off x="8128000" y="1622879"/>
            <a:ext cx="0" cy="410754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332DA4-44C5-4E9D-AF06-95000949711E}"/>
              </a:ext>
            </a:extLst>
          </p:cNvPr>
          <p:cNvCxnSpPr/>
          <p:nvPr/>
        </p:nvCxnSpPr>
        <p:spPr>
          <a:xfrm>
            <a:off x="4064000" y="1622879"/>
            <a:ext cx="0" cy="410754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D00406B-5807-471A-87EA-7B1FCA79EE68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869C1-20A4-4667-AA2F-F635C87CDEFE}"/>
              </a:ext>
            </a:extLst>
          </p:cNvPr>
          <p:cNvSpPr txBox="1"/>
          <p:nvPr/>
        </p:nvSpPr>
        <p:spPr>
          <a:xfrm>
            <a:off x="11146658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6</a:t>
            </a:fld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A026CB-B164-4D79-B2A3-EDD6B6E9D50F}"/>
              </a:ext>
            </a:extLst>
          </p:cNvPr>
          <p:cNvSpPr txBox="1"/>
          <p:nvPr/>
        </p:nvSpPr>
        <p:spPr>
          <a:xfrm>
            <a:off x="6095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2024 UC Irvine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590FB9-CCF4-4E8B-98B1-8E7971116470}"/>
              </a:ext>
            </a:extLst>
          </p:cNvPr>
          <p:cNvSpPr/>
          <p:nvPr/>
        </p:nvSpPr>
        <p:spPr>
          <a:xfrm rot="5400000">
            <a:off x="3944327" y="3598829"/>
            <a:ext cx="394986" cy="155642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3997B41-300B-4D3D-B899-6A49882CA543}"/>
              </a:ext>
            </a:extLst>
          </p:cNvPr>
          <p:cNvSpPr/>
          <p:nvPr/>
        </p:nvSpPr>
        <p:spPr>
          <a:xfrm rot="5400000">
            <a:off x="8008326" y="3598829"/>
            <a:ext cx="394986" cy="155642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1A51-2336-80D5-8737-FE2E4F29A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7152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7152 " pathEditMode="relative" rAng="0" ptsTypes="AA">
                                      <p:cBhvr>
                                        <p:cTn id="43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7152 " pathEditMode="relative" rAng="0" ptsTypes="AA">
                                      <p:cBhvr>
                                        <p:cTn id="65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/>
      <p:bldP spid="22" grpId="1"/>
      <p:bldP spid="23" grpId="0"/>
      <p:bldP spid="23" grpId="1"/>
      <p:bldP spid="28" grpId="0"/>
      <p:bldP spid="31" grpId="0"/>
      <p:bldP spid="32" grpId="0"/>
      <p:bldP spid="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6A07BD-196A-4EA4-897D-C90011D0C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565955" y="622526"/>
            <a:ext cx="1931988" cy="1376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43028-9A70-4F9B-8D72-F817F217F37F}"/>
              </a:ext>
            </a:extLst>
          </p:cNvPr>
          <p:cNvSpPr/>
          <p:nvPr/>
        </p:nvSpPr>
        <p:spPr>
          <a:xfrm>
            <a:off x="1925863" y="1262745"/>
            <a:ext cx="9424309" cy="406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the biggest innovation of the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21st century will be at the intersection of </a:t>
            </a:r>
          </a:p>
          <a:p>
            <a:pPr>
              <a:lnSpc>
                <a:spcPct val="80000"/>
              </a:lnSpc>
            </a:pPr>
            <a:r>
              <a:rPr lang="en-US" sz="8800" b="1" dirty="0">
                <a:gradFill>
                  <a:gsLst>
                    <a:gs pos="33000">
                      <a:srgbClr val="82AA9B"/>
                    </a:gs>
                    <a:gs pos="0">
                      <a:srgbClr val="C1BE4D"/>
                    </a:gs>
                    <a:gs pos="51000">
                      <a:schemeClr val="accent3"/>
                    </a:gs>
                    <a:gs pos="100000">
                      <a:schemeClr val="accent5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BIOLOGY AND TECHNOLOGY. 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era is beginning.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702A4E-8F91-47A3-BE4F-A16CA93F7B23}"/>
              </a:ext>
            </a:extLst>
          </p:cNvPr>
          <p:cNvSpPr/>
          <p:nvPr/>
        </p:nvSpPr>
        <p:spPr>
          <a:xfrm>
            <a:off x="1565954" y="5684159"/>
            <a:ext cx="10626046" cy="449941"/>
          </a:xfrm>
          <a:prstGeom prst="rect">
            <a:avLst/>
          </a:prstGeom>
          <a:gradFill>
            <a:gsLst>
              <a:gs pos="33000">
                <a:srgbClr val="82AA9B"/>
              </a:gs>
              <a:gs pos="0">
                <a:srgbClr val="C1BE4D"/>
              </a:gs>
              <a:gs pos="51000">
                <a:schemeClr val="accent3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b="1" spc="300" dirty="0">
                <a:solidFill>
                  <a:schemeClr val="bg1"/>
                </a:solidFill>
              </a:rPr>
              <a:t>STEVE JOBS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A9E94B-02D9-426E-A294-C35CA3F59ED4}"/>
              </a:ext>
            </a:extLst>
          </p:cNvPr>
          <p:cNvSpPr/>
          <p:nvPr/>
        </p:nvSpPr>
        <p:spPr>
          <a:xfrm rot="5400000" flipV="1">
            <a:off x="-1975137" y="3011263"/>
            <a:ext cx="5638802" cy="60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spc="300" dirty="0">
                <a:ln w="12700">
                  <a:solidFill>
                    <a:schemeClr val="accent3"/>
                  </a:solidFill>
                </a:ln>
                <a:noFill/>
                <a:latin typeface="Arial Black" panose="020B0A04020102020204" pitchFamily="34" charset="0"/>
              </a:rPr>
              <a:t>THINK DIFFERENT.</a:t>
            </a:r>
            <a:endParaRPr lang="en-US" sz="1050" spc="300" dirty="0">
              <a:ln w="12700">
                <a:solidFill>
                  <a:schemeClr val="accent3"/>
                </a:solidFill>
              </a:ln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B98AF9-D186-4A2E-AE9C-3CA3EA23151E}"/>
              </a:ext>
            </a:extLst>
          </p:cNvPr>
          <p:cNvSpPr/>
          <p:nvPr/>
        </p:nvSpPr>
        <p:spPr>
          <a:xfrm>
            <a:off x="4934857" y="-595087"/>
            <a:ext cx="2322286" cy="449943"/>
          </a:xfrm>
          <a:prstGeom prst="rect">
            <a:avLst/>
          </a:prstGeom>
          <a:gradFill>
            <a:gsLst>
              <a:gs pos="33000">
                <a:srgbClr val="82AA9B"/>
              </a:gs>
              <a:gs pos="0">
                <a:srgbClr val="C1BE4D"/>
              </a:gs>
              <a:gs pos="51000">
                <a:schemeClr val="accent3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b="1" spc="300" dirty="0">
                <a:solidFill>
                  <a:schemeClr val="bg1"/>
                </a:solidFill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209373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81481E-6 L 3.33333E-6 0.07152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23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6A07BD-196A-4EA4-897D-C90011D0CF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04800" y="1465139"/>
            <a:ext cx="1663474" cy="11850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43028-9A70-4F9B-8D72-F817F217F37F}"/>
              </a:ext>
            </a:extLst>
          </p:cNvPr>
          <p:cNvSpPr/>
          <p:nvPr/>
        </p:nvSpPr>
        <p:spPr>
          <a:xfrm>
            <a:off x="609600" y="1638305"/>
            <a:ext cx="9424309" cy="406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the biggest innovation of the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21st century will be at the intersection of </a:t>
            </a:r>
          </a:p>
          <a:p>
            <a:pPr>
              <a:lnSpc>
                <a:spcPct val="80000"/>
              </a:lnSpc>
            </a:pPr>
            <a:r>
              <a:rPr lang="en-US" sz="7200" b="1" dirty="0">
                <a:gradFill>
                  <a:gsLst>
                    <a:gs pos="33000">
                      <a:srgbClr val="82AA9B"/>
                    </a:gs>
                    <a:gs pos="0">
                      <a:srgbClr val="C1BE4D"/>
                    </a:gs>
                    <a:gs pos="51000">
                      <a:schemeClr val="accent3"/>
                    </a:gs>
                    <a:gs pos="100000">
                      <a:schemeClr val="accent5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BIOLOGY AND TECHNOLOGY. 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era is beginning.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F1499D-9305-4247-9F6B-0BB88770134E}"/>
              </a:ext>
            </a:extLst>
          </p:cNvPr>
          <p:cNvSpPr/>
          <p:nvPr/>
        </p:nvSpPr>
        <p:spPr>
          <a:xfrm>
            <a:off x="-1" y="5684159"/>
            <a:ext cx="7843151" cy="449941"/>
          </a:xfrm>
          <a:prstGeom prst="rect">
            <a:avLst/>
          </a:prstGeom>
          <a:gradFill>
            <a:gsLst>
              <a:gs pos="33000">
                <a:srgbClr val="82AA9B"/>
              </a:gs>
              <a:gs pos="0">
                <a:srgbClr val="C1BE4D"/>
              </a:gs>
              <a:gs pos="51000">
                <a:schemeClr val="accent3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9436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b="1" spc="300" dirty="0">
                <a:solidFill>
                  <a:schemeClr val="bg1"/>
                </a:solidFill>
              </a:rPr>
              <a:t>STEVE JOBS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F48EFD-6453-4C1B-BE6F-F3682C0B6F41}"/>
              </a:ext>
            </a:extLst>
          </p:cNvPr>
          <p:cNvSpPr/>
          <p:nvPr/>
        </p:nvSpPr>
        <p:spPr>
          <a:xfrm rot="10800000" flipV="1">
            <a:off x="609599" y="530680"/>
            <a:ext cx="9575800" cy="60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spc="1200" dirty="0">
                <a:ln w="2540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noFill/>
                <a:latin typeface="Arial Black" panose="020B0A04020102020204" pitchFamily="34" charset="0"/>
              </a:rPr>
              <a:t>THINK DIFFERENT.</a:t>
            </a:r>
            <a:endParaRPr lang="en-US" sz="1200" spc="1200" dirty="0"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  <a:noFill/>
            </a:endParaRPr>
          </a:p>
        </p:txBody>
      </p:sp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E37B852A-7B60-4FC4-A6A6-C5FA4B3A7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89"/>
          <a:stretch/>
        </p:blipFill>
        <p:spPr>
          <a:xfrm>
            <a:off x="4416425" y="1076325"/>
            <a:ext cx="7775575" cy="57816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70F9412-C416-4A19-B03D-31B85E532616}"/>
              </a:ext>
            </a:extLst>
          </p:cNvPr>
          <p:cNvSpPr/>
          <p:nvPr/>
        </p:nvSpPr>
        <p:spPr>
          <a:xfrm>
            <a:off x="4934857" y="-595087"/>
            <a:ext cx="2322286" cy="449943"/>
          </a:xfrm>
          <a:prstGeom prst="rect">
            <a:avLst/>
          </a:prstGeom>
          <a:gradFill>
            <a:gsLst>
              <a:gs pos="33000">
                <a:srgbClr val="82AA9B"/>
              </a:gs>
              <a:gs pos="0">
                <a:srgbClr val="C1BE4D"/>
              </a:gs>
              <a:gs pos="51000">
                <a:schemeClr val="accent3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b="1" spc="300" dirty="0">
                <a:solidFill>
                  <a:schemeClr val="bg1"/>
                </a:solidFill>
              </a:rPr>
              <a:t>OPTION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5AC23-B136-424A-3EE4-DB09C3F8E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9310" y="268626"/>
            <a:ext cx="738779" cy="10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81481E-6 L 3.33333E-6 0.07152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4.81481E-6 L 0.04114 4.81481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 animBg="1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9" y="266699"/>
            <a:ext cx="11582401" cy="792843"/>
          </a:xfrm>
        </p:spPr>
        <p:txBody>
          <a:bodyPr/>
          <a:lstStyle/>
          <a:p>
            <a:r>
              <a:rPr lang="en-US" dirty="0"/>
              <a:t>Colors and Fonts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F25D8D-518A-4395-96D0-70ADBC98CE46}"/>
              </a:ext>
            </a:extLst>
          </p:cNvPr>
          <p:cNvSpPr txBox="1"/>
          <p:nvPr/>
        </p:nvSpPr>
        <p:spPr>
          <a:xfrm>
            <a:off x="316375" y="1209554"/>
            <a:ext cx="3937022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Logo / Main Brand Color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CCB86E-7C7C-4377-9253-F6B6132CF0EB}"/>
              </a:ext>
            </a:extLst>
          </p:cNvPr>
          <p:cNvSpPr/>
          <p:nvPr/>
        </p:nvSpPr>
        <p:spPr>
          <a:xfrm>
            <a:off x="316377" y="1580899"/>
            <a:ext cx="5617213" cy="581611"/>
          </a:xfrm>
          <a:prstGeom prst="rect">
            <a:avLst/>
          </a:prstGeom>
          <a:solidFill>
            <a:srgbClr val="25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4853F1-6F49-4D26-8961-E69228F9F056}"/>
              </a:ext>
            </a:extLst>
          </p:cNvPr>
          <p:cNvSpPr/>
          <p:nvPr/>
        </p:nvSpPr>
        <p:spPr>
          <a:xfrm>
            <a:off x="316376" y="2602129"/>
            <a:ext cx="2678954" cy="581611"/>
          </a:xfrm>
          <a:prstGeom prst="rect">
            <a:avLst/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bg1"/>
                </a:solidFill>
              </a:rPr>
              <a:t>Accent 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DF51E62-75C6-4CDF-AF54-2FB2492F1B6A}"/>
              </a:ext>
            </a:extLst>
          </p:cNvPr>
          <p:cNvSpPr/>
          <p:nvPr/>
        </p:nvSpPr>
        <p:spPr>
          <a:xfrm>
            <a:off x="316374" y="3264391"/>
            <a:ext cx="2678954" cy="581611"/>
          </a:xfrm>
          <a:prstGeom prst="rect">
            <a:avLst/>
          </a:prstGeom>
          <a:solidFill>
            <a:srgbClr val="008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D42B58-90B1-46FA-976C-BAED2589FBB0}"/>
              </a:ext>
            </a:extLst>
          </p:cNvPr>
          <p:cNvSpPr txBox="1"/>
          <p:nvPr/>
        </p:nvSpPr>
        <p:spPr>
          <a:xfrm>
            <a:off x="316375" y="2347865"/>
            <a:ext cx="3937022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Preferred Brand Colors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8B103FE-807B-4885-9801-551F0D1E4AF6}"/>
              </a:ext>
            </a:extLst>
          </p:cNvPr>
          <p:cNvSpPr txBox="1"/>
          <p:nvPr/>
        </p:nvSpPr>
        <p:spPr>
          <a:xfrm>
            <a:off x="316375" y="4635526"/>
            <a:ext cx="3937022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Additional Colors / Highlights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5C0146-AED5-4873-95BD-A0C26AF38BC7}"/>
              </a:ext>
            </a:extLst>
          </p:cNvPr>
          <p:cNvSpPr/>
          <p:nvPr/>
        </p:nvSpPr>
        <p:spPr>
          <a:xfrm>
            <a:off x="316375" y="4911622"/>
            <a:ext cx="1212902" cy="448029"/>
          </a:xfrm>
          <a:prstGeom prst="rect">
            <a:avLst/>
          </a:prstGeom>
          <a:solidFill>
            <a:srgbClr val="FEC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Accent 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BCC5D2-B087-4663-A5CD-B78461B60F7B}"/>
              </a:ext>
            </a:extLst>
          </p:cNvPr>
          <p:cNvSpPr/>
          <p:nvPr/>
        </p:nvSpPr>
        <p:spPr>
          <a:xfrm>
            <a:off x="1782426" y="4907589"/>
            <a:ext cx="1212902" cy="448029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88334D3-B752-4A42-B0DC-F47386F18065}"/>
              </a:ext>
            </a:extLst>
          </p:cNvPr>
          <p:cNvSpPr/>
          <p:nvPr/>
        </p:nvSpPr>
        <p:spPr>
          <a:xfrm>
            <a:off x="3254636" y="4907590"/>
            <a:ext cx="1212902" cy="448029"/>
          </a:xfrm>
          <a:prstGeom prst="rect">
            <a:avLst/>
          </a:prstGeom>
          <a:solidFill>
            <a:srgbClr val="F78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EF400F-2BFC-3BE5-342C-72ADDD653AB1}"/>
              </a:ext>
            </a:extLst>
          </p:cNvPr>
          <p:cNvGrpSpPr/>
          <p:nvPr/>
        </p:nvGrpSpPr>
        <p:grpSpPr>
          <a:xfrm>
            <a:off x="6986941" y="3803542"/>
            <a:ext cx="4343754" cy="663209"/>
            <a:chOff x="6967842" y="1286858"/>
            <a:chExt cx="4343754" cy="66320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FE63191-CE99-47F6-953E-977E1A0BF1BF}"/>
                </a:ext>
              </a:extLst>
            </p:cNvPr>
            <p:cNvSpPr txBox="1"/>
            <p:nvPr/>
          </p:nvSpPr>
          <p:spPr>
            <a:xfrm>
              <a:off x="6979414" y="1286858"/>
              <a:ext cx="3937022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200" b="1" dirty="0">
                  <a:solidFill>
                    <a:schemeClr val="bg2">
                      <a:lumMod val="75000"/>
                    </a:schemeClr>
                  </a:solidFill>
                </a:rPr>
                <a:t>Text / Background Colors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63914E1-86C6-45B3-B0D6-05C33A35E1D5}"/>
                </a:ext>
              </a:extLst>
            </p:cNvPr>
            <p:cNvSpPr/>
            <p:nvPr/>
          </p:nvSpPr>
          <p:spPr>
            <a:xfrm>
              <a:off x="6967842" y="1554012"/>
              <a:ext cx="1908760" cy="3836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Light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43ED8F1-EC0D-4EBE-8E7F-7F0182ADB449}"/>
                </a:ext>
              </a:extLst>
            </p:cNvPr>
            <p:cNvSpPr/>
            <p:nvPr/>
          </p:nvSpPr>
          <p:spPr>
            <a:xfrm>
              <a:off x="9402836" y="1566411"/>
              <a:ext cx="1908760" cy="383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Dark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BB5794-E940-B151-D656-62CFB972790F}"/>
              </a:ext>
            </a:extLst>
          </p:cNvPr>
          <p:cNvGrpSpPr/>
          <p:nvPr/>
        </p:nvGrpSpPr>
        <p:grpSpPr>
          <a:xfrm>
            <a:off x="6986941" y="1571664"/>
            <a:ext cx="4907786" cy="1686392"/>
            <a:chOff x="6979414" y="2798231"/>
            <a:chExt cx="4907786" cy="168639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05A0CF-FFF0-48AC-B37E-09BD8D60C191}"/>
                </a:ext>
              </a:extLst>
            </p:cNvPr>
            <p:cNvSpPr txBox="1"/>
            <p:nvPr/>
          </p:nvSpPr>
          <p:spPr>
            <a:xfrm>
              <a:off x="6979414" y="3163200"/>
              <a:ext cx="4907786" cy="132142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+mj-lt"/>
                </a:rPr>
                <a:t>ARIAL BOLD UPPERCASE </a:t>
              </a:r>
              <a:br>
                <a:rPr lang="en-US" sz="2000" b="1" dirty="0">
                  <a:solidFill>
                    <a:schemeClr val="tx2"/>
                  </a:solidFill>
                </a:rPr>
              </a:br>
              <a:r>
                <a:rPr lang="en-US" sz="1600" b="1" dirty="0">
                  <a:solidFill>
                    <a:schemeClr val="bg2">
                      <a:lumMod val="75000"/>
                    </a:schemeClr>
                  </a:solidFill>
                </a:rPr>
                <a:t>Headings</a:t>
              </a:r>
            </a:p>
            <a:p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tx2"/>
                  </a:solidFill>
                </a:rPr>
                <a:t>Arial </a:t>
              </a:r>
            </a:p>
            <a:p>
              <a:r>
                <a:rPr lang="en-US" sz="1600" b="1" dirty="0">
                  <a:solidFill>
                    <a:schemeClr val="bg2">
                      <a:lumMod val="75000"/>
                    </a:schemeClr>
                  </a:solidFill>
                </a:rPr>
                <a:t>Body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F629DA6-2D43-4C06-BF1A-97F868E4831C}"/>
                </a:ext>
              </a:extLst>
            </p:cNvPr>
            <p:cNvSpPr txBox="1"/>
            <p:nvPr/>
          </p:nvSpPr>
          <p:spPr>
            <a:xfrm>
              <a:off x="6979414" y="2798231"/>
              <a:ext cx="1323247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200" b="1" dirty="0">
                  <a:solidFill>
                    <a:schemeClr val="bg2">
                      <a:lumMod val="75000"/>
                    </a:schemeClr>
                  </a:solidFill>
                </a:rPr>
                <a:t>Fonts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E11611-D24C-17F6-06A7-838387038E96}"/>
              </a:ext>
            </a:extLst>
          </p:cNvPr>
          <p:cNvSpPr txBox="1"/>
          <p:nvPr/>
        </p:nvSpPr>
        <p:spPr>
          <a:xfrm>
            <a:off x="6987209" y="657970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B4D9A-161F-1B11-6866-9F037446B655}"/>
              </a:ext>
            </a:extLst>
          </p:cNvPr>
          <p:cNvSpPr txBox="1"/>
          <p:nvPr/>
        </p:nvSpPr>
        <p:spPr>
          <a:xfrm>
            <a:off x="1253067" y="661528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E6ACB-70CA-CA16-25D5-6E85471556E3}"/>
              </a:ext>
            </a:extLst>
          </p:cNvPr>
          <p:cNvSpPr/>
          <p:nvPr/>
        </p:nvSpPr>
        <p:spPr>
          <a:xfrm>
            <a:off x="316374" y="3930276"/>
            <a:ext cx="2678954" cy="581611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bg1"/>
                </a:solidFill>
              </a:rPr>
              <a:t>Accent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6BCE8-2F86-1D58-EDF1-70DAC801CF14}"/>
              </a:ext>
            </a:extLst>
          </p:cNvPr>
          <p:cNvSpPr/>
          <p:nvPr/>
        </p:nvSpPr>
        <p:spPr>
          <a:xfrm>
            <a:off x="3254636" y="2602129"/>
            <a:ext cx="2678954" cy="581611"/>
          </a:xfrm>
          <a:prstGeom prst="rect">
            <a:avLst/>
          </a:prstGeom>
          <a:solidFill>
            <a:srgbClr val="00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D8026B-2867-C588-D0CD-DC53227969A1}"/>
              </a:ext>
            </a:extLst>
          </p:cNvPr>
          <p:cNvSpPr/>
          <p:nvPr/>
        </p:nvSpPr>
        <p:spPr>
          <a:xfrm>
            <a:off x="3248049" y="3288122"/>
            <a:ext cx="2678954" cy="581611"/>
          </a:xfrm>
          <a:prstGeom prst="rect">
            <a:avLst/>
          </a:prstGeom>
          <a:solidFill>
            <a:srgbClr val="55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1C1912-6126-12BF-49C1-BF2E7EDDA253}"/>
              </a:ext>
            </a:extLst>
          </p:cNvPr>
          <p:cNvSpPr/>
          <p:nvPr/>
        </p:nvSpPr>
        <p:spPr>
          <a:xfrm>
            <a:off x="4714101" y="4907588"/>
            <a:ext cx="1212902" cy="448029"/>
          </a:xfrm>
          <a:prstGeom prst="rect">
            <a:avLst/>
          </a:prstGeom>
          <a:solidFill>
            <a:srgbClr val="C6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/>
              <a:t>Accent 7</a:t>
            </a:r>
          </a:p>
        </p:txBody>
      </p:sp>
    </p:spTree>
    <p:extLst>
      <p:ext uri="{BB962C8B-B14F-4D97-AF65-F5344CB8AC3E}">
        <p14:creationId xmlns:p14="http://schemas.microsoft.com/office/powerpoint/2010/main" val="34584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94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0064A4"/>
      </a:accent1>
      <a:accent2>
        <a:srgbClr val="FFD200"/>
      </a:accent2>
      <a:accent3>
        <a:srgbClr val="6AA2B8"/>
      </a:accent3>
      <a:accent4>
        <a:srgbClr val="C5BEB5"/>
      </a:accent4>
      <a:accent5>
        <a:srgbClr val="1B3D6D"/>
      </a:accent5>
      <a:accent6>
        <a:srgbClr val="F78D2D"/>
      </a:accent6>
      <a:hlink>
        <a:srgbClr val="F7EB5F"/>
      </a:hlink>
      <a:folHlink>
        <a:srgbClr val="555759"/>
      </a:folHlink>
    </a:clrScheme>
    <a:fontScheme name="SG 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89C359221F84CA6C8A700AD48302A" ma:contentTypeVersion="87" ma:contentTypeDescription="Create a new document." ma:contentTypeScope="" ma:versionID="856f7a38088d9566bd21afbdf7a9f4d0">
  <xsd:schema xmlns:xsd="http://www.w3.org/2001/XMLSchema" xmlns:xs="http://www.w3.org/2001/XMLSchema" xmlns:p="http://schemas.microsoft.com/office/2006/metadata/properties" xmlns:ns2="d62b6ecb-acff-4b24-a527-ff2b271ebe71" xmlns:ns3="06fa9243-f6f6-4c83-8c18-4e880acd4ff6" targetNamespace="http://schemas.microsoft.com/office/2006/metadata/properties" ma:root="true" ma:fieldsID="a129fe14051ca323bdbea6bb142cf8bd" ns2:_="" ns3:_="">
    <xsd:import namespace="d62b6ecb-acff-4b24-a527-ff2b271ebe71"/>
    <xsd:import namespace="06fa9243-f6f6-4c83-8c18-4e880acd4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b6ecb-acff-4b24-a527-ff2b271eb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a9243-f6f6-4c83-8c18-4e880acd4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62b6ecb-acff-4b24-a527-ff2b271ebe71">23CEHAA2X2SM-2102554853-218620</_dlc_DocId>
    <_dlc_DocIdUrl xmlns="d62b6ecb-acff-4b24-a527-ff2b271ebe71">
      <Url>https://slidegenius365.sharepoint.com/_layouts/15/DocIdRedir.aspx?ID=23CEHAA2X2SM-2102554853-218620</Url>
      <Description>23CEHAA2X2SM-2102554853-218620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8DC7698-AB87-4A84-9924-3C108B3CF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b6ecb-acff-4b24-a527-ff2b271ebe71"/>
    <ds:schemaRef ds:uri="06fa9243-f6f6-4c83-8c18-4e880acd4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DD4A1F-2AFD-42A8-A959-40AF59A2239D}">
  <ds:schemaRefs>
    <ds:schemaRef ds:uri="d62b6ecb-acff-4b24-a527-ff2b271ebe71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06fa9243-f6f6-4c83-8c18-4e880acd4ff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66A18F-5D2A-4799-9F8F-90793222BCF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0C0B85-8971-473E-A60C-A1BA9ECB928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8740</TotalTime>
  <Words>402</Words>
  <Application>Microsoft Office PowerPoint</Application>
  <PresentationFormat>Widescreen</PresentationFormat>
  <Paragraphs>78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MIND | BODY | WORLD</vt:lpstr>
      <vt:lpstr>Divider Slide option 1</vt:lpstr>
      <vt:lpstr>Divider Slide option 2</vt:lpstr>
      <vt:lpstr>Template Option 1</vt:lpstr>
      <vt:lpstr>Template Option 2</vt:lpstr>
      <vt:lpstr>Discovering New Knowledge</vt:lpstr>
      <vt:lpstr>PowerPoint Presentation</vt:lpstr>
      <vt:lpstr>PowerPoint Presentation</vt:lpstr>
      <vt:lpstr>Colors and Fonts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Arevalo</dc:creator>
  <cp:lastModifiedBy>Regina Castleman</cp:lastModifiedBy>
  <cp:revision>701</cp:revision>
  <dcterms:created xsi:type="dcterms:W3CDTF">2016-04-18T22:13:42Z</dcterms:created>
  <dcterms:modified xsi:type="dcterms:W3CDTF">2024-09-04T21:27:00Z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0x010100C4689C359221F84CA6C8A700AD48302A</vt:lpwstr>
  </property>
  <property fmtid="{D5CDD505-2E9C-101B-9397-08002B2CF9AE}" pid="3" name="_dlc_DocIdItemGuid">
    <vt:lpwstr>b137a4cb-2ed3-4a7c-859a-393e8a2cae55</vt:lpwstr>
  </property>
  <property fmtid="{D5CDD505-2E9C-101B-9397-08002B2CF9AE}" pid="4" name="Access">
    <vt:lpwstr/>
  </property>
</Properties>
</file>